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j3PSUXJuhb2/UvfqbKYJ33nSrf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d2dac6fd4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2" name="Google Shape;92;gd2dac6fd4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d5176fe67f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9" name="Google Shape;99;gd5176fe67f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d2dac6fd45_0_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6" name="Google Shape;106;gd2dac6fd45_0_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Calibri"/>
              <a:buNone/>
              <a:defRPr b="0" sz="6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Calibri"/>
              <a:buNone/>
              <a:defRPr b="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Calibri"/>
              <a:buNone/>
              <a:defRPr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3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3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3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3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nytimes.com/2019/08/04/technology/8chan-shooting-manifesto.html" TargetMode="External"/><Relationship Id="rId4" Type="http://schemas.openxmlformats.org/officeDocument/2006/relationships/hyperlink" Target="https://en.wikipedia.org/wiki/Q_Into_the_Storm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2019.www.torproject.org/about/overview.html.en" TargetMode="External"/><Relationship Id="rId4" Type="http://schemas.openxmlformats.org/officeDocument/2006/relationships/hyperlink" Target="https://www.nytimes.com/2019/08/04/technology/8chan-shooting-manifesto.html" TargetMode="External"/><Relationship Id="rId5" Type="http://schemas.openxmlformats.org/officeDocument/2006/relationships/hyperlink" Target="https://www.nytimes.com/2021/04/14/opinion/coinbase-ipo-cryptocurrencies.html" TargetMode="External"/><Relationship Id="rId6" Type="http://schemas.openxmlformats.org/officeDocument/2006/relationships/hyperlink" Target="https://digitalguardian.com/blog/history-ransomware-attacks-biggest-and-worst-ransomware-attacks-all-ti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Calibri"/>
              <a:buNone/>
            </a:pPr>
            <a:r>
              <a:rPr lang="en-US"/>
              <a:t>Unit 3 Review</a:t>
            </a:r>
            <a:endParaRPr/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15-110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d2dac6fd45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Calibri"/>
              <a:buNone/>
            </a:pPr>
            <a:r>
              <a:rPr lang="en-US"/>
              <a:t>Ethics Reflection</a:t>
            </a:r>
            <a:endParaRPr/>
          </a:p>
        </p:txBody>
      </p:sp>
      <p:sp>
        <p:nvSpPr>
          <p:cNvPr id="95" name="Google Shape;95;gd2dac6fd45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20193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Encryption innovations can have both </a:t>
            </a:r>
            <a:r>
              <a:rPr b="1" lang="en-US"/>
              <a:t>positive</a:t>
            </a:r>
            <a:r>
              <a:rPr lang="en-US"/>
              <a:t> and </a:t>
            </a:r>
            <a:r>
              <a:rPr b="1" lang="en-US"/>
              <a:t>negative</a:t>
            </a:r>
            <a:r>
              <a:rPr lang="en-US"/>
              <a:t> impacts on society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0193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Internet anonymity via Tor and VPNs</a:t>
            </a:r>
            <a:endParaRPr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000"/>
              <a:t>allow users to access content blocked by local providers and governments</a:t>
            </a:r>
            <a:endParaRPr sz="20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000"/>
              <a:t>Journalists communicate more safely with whistleblowers</a:t>
            </a:r>
            <a:endParaRPr sz="20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000"/>
              <a:t>Tor also provides access to “Dark Net” websites (e.g. illegal markets, censorship-resistant content)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0193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Rise of anonymous image boards/forums</a:t>
            </a:r>
            <a:endParaRPr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000"/>
              <a:t>Perpetrators of 3 mass shootings each spread their manifesto using </a:t>
            </a:r>
            <a:r>
              <a:rPr lang="en-US" sz="2000" u="sng">
                <a:solidFill>
                  <a:schemeClr val="hlink"/>
                </a:solidFill>
                <a:hlinkClick r:id="rId3"/>
              </a:rPr>
              <a:t>8chan in 2019</a:t>
            </a:r>
            <a:endParaRPr sz="20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000"/>
              <a:t>Orchestrate incitement and conspiracy theories (Pizzagate, Gamergate, QAnon)</a:t>
            </a:r>
            <a:endParaRPr sz="20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000"/>
              <a:t>“</a:t>
            </a:r>
            <a:r>
              <a:rPr lang="en-US" sz="2000" u="sng">
                <a:solidFill>
                  <a:schemeClr val="hlink"/>
                </a:solidFill>
                <a:hlinkClick r:id="rId4"/>
              </a:rPr>
              <a:t>Q: Into the Storm</a:t>
            </a:r>
            <a:r>
              <a:rPr lang="en-US" sz="2000"/>
              <a:t>” (2021 HBO Documentary)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01930" lvl="0" marL="22860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New technologies and cybercrimes</a:t>
            </a:r>
            <a:endParaRPr/>
          </a:p>
          <a:p>
            <a:pPr indent="-35814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/>
              <a:t>Cryptocurrencies</a:t>
            </a:r>
            <a:r>
              <a:rPr lang="en-US"/>
              <a:t>: digital assets backed by cryptography</a:t>
            </a:r>
            <a:endParaRPr/>
          </a:p>
          <a:p>
            <a:pPr indent="-336550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Typically decentralized and exist outside government institutions and </a:t>
            </a:r>
            <a:r>
              <a:rPr lang="en-US"/>
              <a:t>traditional banking</a:t>
            </a:r>
            <a:endParaRPr/>
          </a:p>
          <a:p>
            <a:pPr indent="-336550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Concerns of disrupting authority of monetary policy and central banks</a:t>
            </a:r>
            <a:endParaRPr/>
          </a:p>
          <a:p>
            <a:pPr indent="-35814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/>
              <a:t>Ransomware</a:t>
            </a:r>
            <a:r>
              <a:rPr lang="en-US"/>
              <a:t>: some malware locks a victim out of their data by encrypting it and requesting a ransom to provide the private keys to decrypt it</a:t>
            </a:r>
            <a:endParaRPr/>
          </a:p>
          <a:p>
            <a:pPr indent="-336550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Often </a:t>
            </a:r>
            <a:r>
              <a:rPr lang="en-US"/>
              <a:t>request</a:t>
            </a:r>
            <a:r>
              <a:rPr lang="en-US"/>
              <a:t> p</a:t>
            </a:r>
            <a:r>
              <a:rPr lang="en-US"/>
              <a:t>ayment</a:t>
            </a:r>
            <a:r>
              <a:rPr lang="en-US"/>
              <a:t> in form of cryptocurrency</a:t>
            </a:r>
            <a:endParaRPr/>
          </a:p>
        </p:txBody>
      </p:sp>
      <p:sp>
        <p:nvSpPr>
          <p:cNvPr id="96" name="Google Shape;96;gd2dac6fd45_0_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d5176fe67f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What are some other ways in which online anonymity can create a </a:t>
            </a:r>
            <a:r>
              <a:rPr b="1" lang="en-US"/>
              <a:t>positive</a:t>
            </a:r>
            <a:r>
              <a:rPr lang="en-US"/>
              <a:t> or </a:t>
            </a:r>
            <a:r>
              <a:rPr b="1" lang="en-US"/>
              <a:t>negative</a:t>
            </a:r>
            <a:r>
              <a:rPr lang="en-US"/>
              <a:t> impact on society?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Should </a:t>
            </a:r>
            <a:r>
              <a:rPr lang="en-US"/>
              <a:t>users be allowed a </a:t>
            </a:r>
            <a:r>
              <a:rPr b="1" lang="en-US"/>
              <a:t>reasonable</a:t>
            </a:r>
            <a:r>
              <a:rPr b="1" lang="en-US"/>
              <a:t> expectation of privacy</a:t>
            </a:r>
            <a:r>
              <a:rPr lang="en-US"/>
              <a:t> online</a:t>
            </a:r>
            <a:r>
              <a:rPr lang="en-US"/>
              <a:t>? What is the responsibility of online companies to disclose when this is not the case?</a:t>
            </a:r>
            <a:endParaRPr/>
          </a:p>
        </p:txBody>
      </p:sp>
      <p:sp>
        <p:nvSpPr>
          <p:cNvPr id="102" name="Google Shape;102;gd5176fe67f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Calibri"/>
              <a:buNone/>
            </a:pPr>
            <a:r>
              <a:rPr lang="en-US"/>
              <a:t>Discussion</a:t>
            </a:r>
            <a:endParaRPr/>
          </a:p>
        </p:txBody>
      </p:sp>
      <p:sp>
        <p:nvSpPr>
          <p:cNvPr id="103" name="Google Shape;103;gd5176fe67f_0_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d2dac6fd45_0_1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Calibri"/>
              <a:buNone/>
            </a:pPr>
            <a:r>
              <a:rPr lang="en-US"/>
              <a:t>Readings</a:t>
            </a:r>
            <a:endParaRPr/>
          </a:p>
        </p:txBody>
      </p:sp>
      <p:sp>
        <p:nvSpPr>
          <p:cNvPr id="109" name="Google Shape;109;gd2dac6fd45_0_1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0" name="Google Shape;110;gd2dac6fd45_0_11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https://2019.www.torproject.org/about/overview.html.en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u="sng">
                <a:solidFill>
                  <a:schemeClr val="hlink"/>
                </a:solidFill>
                <a:hlinkClick r:id="rId4"/>
              </a:rPr>
              <a:t>https://www.nytimes.com/2019/08/04/technology/8chan-shooting-manifesto.html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u="sng">
                <a:solidFill>
                  <a:schemeClr val="hlink"/>
                </a:solidFill>
                <a:hlinkClick r:id="rId5"/>
              </a:rPr>
              <a:t>https://www.nytimes.com/2021/04/14/opinion/coinbase-ipo-cryptocurrencies.html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u="sng">
                <a:solidFill>
                  <a:schemeClr val="hlink"/>
                </a:solidFill>
                <a:hlinkClick r:id="rId6"/>
              </a:rPr>
              <a:t>https://digitalguardian.com/blog/history-ransomware-attacks-biggest-and-worst-ransomware-attacks-all-time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10 templat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2019-12-03T15:54:47Z</dcterms:created>
  <dc:creator>Kelly Rivers</dc:creator>
</cp:coreProperties>
</file>