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GiuelAUPA/xotEvpi7TwDKqEi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2dac6fd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gd2dac6fd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3719ca30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d3719ca30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2dac6fd45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d2dac6fd45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  <a:defRPr b="0" sz="6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n.wikipedia.org/wiki/The_Great_Hack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theguardian.com/news/2018/mar/17/cambridge-analytica-facebook-influence-us-election" TargetMode="External"/><Relationship Id="rId4" Type="http://schemas.openxmlformats.org/officeDocument/2006/relationships/hyperlink" Target="https://www.theguardian.com/uk-news/2018/mar/23/leaked-cambridge-analyticas-blueprint-for-trump-victo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</a:pPr>
            <a:r>
              <a:rPr lang="en-US">
                <a:solidFill>
                  <a:schemeClr val="accent2"/>
                </a:solidFill>
              </a:rPr>
              <a:t>Unit </a:t>
            </a:r>
            <a:r>
              <a:rPr lang="en-US"/>
              <a:t>2 Review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15-110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dac6fd45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Ethics Reflection</a:t>
            </a:r>
            <a:endParaRPr/>
          </a:p>
        </p:txBody>
      </p:sp>
      <p:sp>
        <p:nvSpPr>
          <p:cNvPr id="95" name="Google Shape;95;gd2dac6fd45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Design decisions on </a:t>
            </a:r>
            <a:r>
              <a:rPr b="1" lang="en-US"/>
              <a:t>data structures</a:t>
            </a:r>
            <a:r>
              <a:rPr lang="en-US"/>
              <a:t> and who has </a:t>
            </a:r>
            <a:r>
              <a:rPr b="1" lang="en-US"/>
              <a:t>access</a:t>
            </a:r>
            <a:r>
              <a:rPr lang="en-US"/>
              <a:t> can have serious consequences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Facebook-Cambridge Analytica data scandal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2013 </a:t>
            </a:r>
            <a:r>
              <a:rPr lang="en-US"/>
              <a:t>Cambridge Analytica develops </a:t>
            </a:r>
            <a:r>
              <a:rPr lang="en-US"/>
              <a:t>survey app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On each survey, the app also collects </a:t>
            </a:r>
            <a:r>
              <a:rPr b="1" lang="en-US"/>
              <a:t>all data</a:t>
            </a:r>
            <a:r>
              <a:rPr lang="en-US"/>
              <a:t> from </a:t>
            </a:r>
            <a:r>
              <a:rPr b="1" lang="en-US"/>
              <a:t>every Facebook friend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“</a:t>
            </a:r>
            <a:r>
              <a:rPr lang="en-US" u="sng">
                <a:solidFill>
                  <a:schemeClr val="hlink"/>
                </a:solidFill>
                <a:hlinkClick r:id="rId3"/>
              </a:rPr>
              <a:t>The Great Hack</a:t>
            </a:r>
            <a:r>
              <a:rPr lang="en-US"/>
              <a:t>” (2019 Netflix Documentary on the scandal)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Facebook platform policy only allows collection of friends’ data to improve app user experience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Cambridge Analytica breached platform policy terms, but there was nothing implemented by Facebook to prevent this excessive data access (over 50 million users) by apps on their platform</a:t>
            </a:r>
            <a:endParaRPr/>
          </a:p>
        </p:txBody>
      </p:sp>
      <p:sp>
        <p:nvSpPr>
          <p:cNvPr id="96" name="Google Shape;96;gd2dac6fd45_0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3719ca306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02" name="Google Shape;102;gd3719ca306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Should technology services be responsible for disclosing to their users </a:t>
            </a:r>
            <a:r>
              <a:rPr b="1" lang="en-US"/>
              <a:t>what</a:t>
            </a:r>
            <a:r>
              <a:rPr b="1" lang="en-US"/>
              <a:t> data is being collected</a:t>
            </a:r>
            <a:r>
              <a:rPr lang="en-US"/>
              <a:t> and/or </a:t>
            </a:r>
            <a:r>
              <a:rPr b="1" lang="en-US"/>
              <a:t>how data is </a:t>
            </a:r>
            <a:r>
              <a:rPr b="1" lang="en-US"/>
              <a:t>used</a:t>
            </a:r>
            <a:r>
              <a:rPr lang="en-US"/>
              <a:t>?</a:t>
            </a:r>
            <a:endParaRPr/>
          </a:p>
        </p:txBody>
      </p:sp>
      <p:sp>
        <p:nvSpPr>
          <p:cNvPr id="103" name="Google Shape;103;gd3719ca306_0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2dac6fd45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https://www.theguardian.com/news/2018/mar/17/cambridge-analytica-facebook-influence-us-election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https://www.theguardian.com/uk-news/2018/mar/23/leaked-cambridge-analyticas-blueprint-for-trump-victory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9" name="Google Shape;109;gd2dac6fd45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Readings</a:t>
            </a:r>
            <a:endParaRPr/>
          </a:p>
        </p:txBody>
      </p:sp>
      <p:sp>
        <p:nvSpPr>
          <p:cNvPr id="110" name="Google Shape;110;gd2dac6fd45_0_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10 templa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2019-12-03T15:54:47Z</dcterms:created>
  <dc:creator>Kelly Rivers</dc:creator>
</cp:coreProperties>
</file>